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107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主要介绍了巴西和沙特阿拉伯的礼仪。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9241" y="764704"/>
            <a:ext cx="10591930" cy="1204361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100894"/>
            <a:ext cx="1917070" cy="468115"/>
          </a:xfrm>
          <a:prstGeom prst="rect">
            <a:avLst/>
          </a:prstGeom>
        </p:spPr>
      </p:pic>
      <p:pic>
        <p:nvPicPr>
          <p:cNvPr id="5" name="篇章导图.eps" descr="id:21474868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7736" y="2783324"/>
            <a:ext cx="1551940" cy="431800"/>
          </a:xfrm>
          <a:prstGeom prst="rect">
            <a:avLst/>
          </a:prstGeom>
        </p:spPr>
      </p:pic>
      <p:pic>
        <p:nvPicPr>
          <p:cNvPr id="6" name="CX41.eps" descr="id:21474868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71125" y="2891304"/>
            <a:ext cx="4265305" cy="3454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516"/>
            <a:ext cx="11485848" cy="103886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 travel is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popular, 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can run into trouble if they don’t know any basic “rules”. 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8102" y="632452"/>
            <a:ext cx="4174208" cy="60609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288774"/>
            <a:ext cx="11485848" cy="24606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Even if this is unusual in your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culture,try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move away if it happens.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a business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do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start with business matters at once.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important to greet the oldest or the most senior person first.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learn about the cultures of the country they’re visiting.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avoid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purple or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black, as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do with death.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08996" y="1652864"/>
            <a:ext cx="33855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702718" y="1679029"/>
            <a:ext cx="388247" cy="51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737176"/>
            <a:ext cx="11485848" cy="198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“International travel is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popular,but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can run into trouble if they don’t know any basic </a:t>
            </a:r>
            <a:r>
              <a:rPr lang="en-US" altLang="zh-CN" sz="2200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rules’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可知，如果游客不知道任何基本的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规矩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，他们可能会遇到麻烦，所以了解其他国家的规矩很重要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所以，了解他们要去游览的国家的文化是很重要的。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2290"/>
            <a:ext cx="11485848" cy="2526665"/>
          </a:xfrm>
        </p:spPr>
        <p:txBody>
          <a:bodyPr/>
          <a:lstStyle/>
          <a:p>
            <a:pPr indent="612140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general,Brazilian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 is informal. Most Brazilians are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friendly, 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supposed to greet the people you meet. Normally women kiss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cheek,but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 usually just shake hands. Brazilians usually stand very close to each other while speaking.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go to a business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not expected to take a gift.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invited to someone’s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 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a gift—like flowers or chocolate. 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429" y="2668945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0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68798"/>
            <a:ext cx="11485848" cy="2120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Even if this is unusual in your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move away if it happens.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a business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do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start with business matters at once.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important to greet the oldest or the most senior person first.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learn about the cultures of the country they’re visiting.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avoid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purple or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black, as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do with death.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46851" y="184472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085184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“Brazilians usually stand very close to each other while speaking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可知，巴西人说话时通常站得很近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即使这在你的文化中是不常见的，如果发生了，尽量不要离开。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5085184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if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invited to someone’s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 you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a gift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flowers or chocolate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可知，此处与送礼物有关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然而，避免携带紫色或黑色的礼物，因为这些颜色与死亡有关。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2290"/>
            <a:ext cx="11485848" cy="2526665"/>
          </a:xfrm>
        </p:spPr>
        <p:txBody>
          <a:bodyPr/>
          <a:lstStyle/>
          <a:p>
            <a:pPr indent="612140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general,Brazilian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 is informal. Most Brazilians are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friendly, 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supposed to greet the people you meet. Normally women kiss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cheek,but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 usually just shake hands. Brazilians usually stand very close to each other while speaking.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go to a business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not expected to take a gift.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invited to someone’s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 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a gift—like flowers or chocolate. 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429" y="2637195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sz="20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40553"/>
            <a:ext cx="11485848" cy="2120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Even if this is unusual in your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move away if it happens.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a business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do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start with business matters at once.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important to greet the oldest or the most senior person first.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learn about the cultures of the country they’re visiting.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2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avoid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purple or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black, as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do with death.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9479" y="2637390"/>
            <a:ext cx="356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E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39051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invited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dinner,arrive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least 30 minutes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appearance can be very important to Brazilians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35"/>
            <a:ext cx="11485848" cy="212280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SAUDI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ARABIA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Saudi Arabia is a very traditional country. People respect the old and take good care of the young.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shake hands in business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situations, 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 and women do not touch in public.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637354"/>
            <a:ext cx="11485848" cy="26301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Even if this is unusual in your culture, try not to move away if it happens.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a business meeting, do not start with business matters at once.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important to greet the oldest or the most senior person first.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So, it’s important to learn about the cultures of the country they’re visiting.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However, avoid anything purple or black, as these colours have to do with death.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9822" y="1700322"/>
            <a:ext cx="388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5085313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respect the old and take good care of the young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可知，在沙特阿拉伯，人们尊老爱幼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首先向年龄最大或职位最高的人打招呼是很重要的。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61939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Instead,lead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conversation by asking about people’s family or health. Arrive on time for business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meetings,but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be surprised if others are late. Being on time is less important in Saudi Arabia than it is in most Western countries.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03406"/>
            <a:ext cx="11485848" cy="24606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Even if this is unusual in your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culture,try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move away if it happens.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a business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meeting, do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start with business matters at once.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important to greet the oldest or the most senior person first.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learn about the cultures of the country they’re visiting.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avoid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purple or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black, as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do with death.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3341" y="752672"/>
            <a:ext cx="372218" cy="51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869160"/>
            <a:ext cx="11485848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Instead,lead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conversation by asking about people’s family or health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 on time for business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meetings,but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don’t be surprised if others are late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可知，此处与商务会议有关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在商务会议上，不要马上开始处理商务事宜。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8630" y="2189763"/>
            <a:ext cx="11485848" cy="2031325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time is less important in Saudi Arabia than it is in most Western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沙特阿拉伯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准时的重要性不如在大多数西方国家。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Being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on time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是分词短语，在句中作主语，谓语动词用单数形式。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2097680"/>
            <a:ext cx="1897946" cy="430129"/>
          </a:xfrm>
          <a:prstGeom prst="rect">
            <a:avLst/>
          </a:prstGeom>
        </p:spPr>
      </p:pic>
      <p:pic>
        <p:nvPicPr>
          <p:cNvPr id="4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217457"/>
            <a:ext cx="932180" cy="287655"/>
          </a:xfrm>
          <a:prstGeom prst="rect">
            <a:avLst/>
          </a:prstGeom>
        </p:spPr>
      </p:pic>
      <p:pic>
        <p:nvPicPr>
          <p:cNvPr id="5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804616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4580</Words>
  <Application>WPS 演示</Application>
  <PresentationFormat>自定义</PresentationFormat>
  <Paragraphs>81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455</cp:revision>
  <dcterms:created xsi:type="dcterms:W3CDTF">2020-11-06T05:24:00Z</dcterms:created>
  <dcterms:modified xsi:type="dcterms:W3CDTF">2025-09-17T02:14:55Z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